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1bf28b9e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a1bf28b9e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1bf28b9e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1bf28b9e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1bf28b9e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1bf28b9e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4dde01bdd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4dde01bdd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1bf28b9e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1bf28b9e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1bf28b9e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1bf28b9e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1bf28b9e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1bf28b9e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1bf28b9e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1bf28b9e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1bf28b9e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a1bf28b9e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1bf28b9e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a1bf28b9e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1bf28b65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1bf28b65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4" name="Google Shape;84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12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000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240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/>
        </p:nvSpPr>
        <p:spPr>
          <a:xfrm>
            <a:off x="4575425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10"/>
          <p:cNvGrpSpPr/>
          <p:nvPr/>
        </p:nvGrpSpPr>
        <p:grpSpPr>
          <a:xfrm>
            <a:off x="7598142" y="1176956"/>
            <a:ext cx="745763" cy="45826"/>
            <a:chOff x="4580561" y="2589004"/>
            <a:chExt cx="1064464" cy="25200"/>
          </a:xfrm>
        </p:grpSpPr>
        <p:sp>
          <p:nvSpPr>
            <p:cNvPr id="73" name="Google Shape;73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10"/>
          <p:cNvSpPr txBox="1"/>
          <p:nvPr>
            <p:ph type="title"/>
          </p:nvPr>
        </p:nvSpPr>
        <p:spPr>
          <a:xfrm>
            <a:off x="5305425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6" name="Google Shape;76;p10"/>
          <p:cNvSpPr txBox="1"/>
          <p:nvPr>
            <p:ph idx="1" type="subTitle"/>
          </p:nvPr>
        </p:nvSpPr>
        <p:spPr>
          <a:xfrm>
            <a:off x="5300375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" name="Google Shape;77;p10"/>
          <p:cNvSpPr txBox="1"/>
          <p:nvPr>
            <p:ph idx="2" type="body"/>
          </p:nvPr>
        </p:nvSpPr>
        <p:spPr>
          <a:xfrm>
            <a:off x="571500" y="131865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Relationship Id="rId4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B: Tetris Game</a:t>
            </a:r>
            <a:endParaRPr/>
          </a:p>
        </p:txBody>
      </p:sp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Members: Andrew Oneal, Bryce Bien, </a:t>
            </a:r>
            <a:r>
              <a:rPr lang="en"/>
              <a:t>Spencer Yates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8823900" y="4804125"/>
            <a:ext cx="3168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160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>
            <p:ph idx="4294967295" type="title"/>
          </p:nvPr>
        </p:nvSpPr>
        <p:spPr>
          <a:xfrm>
            <a:off x="0" y="17281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Coverage</a:t>
            </a:r>
            <a:endParaRPr/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0" y="2341494"/>
            <a:ext cx="7697400" cy="28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At least 2 unit tests per feature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 integration tests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6 acceptance tests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20 tests total</a:t>
            </a:r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971"/>
            <a:ext cx="9144000" cy="159235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8710775" y="4804125"/>
            <a:ext cx="429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</a:t>
            </a:r>
            <a:endParaRPr/>
          </a:p>
        </p:txBody>
      </p: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to identify and refactor code smells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to use design patterns effectively to build and design our code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Work in an environment that simulates that of the workplace</a:t>
            </a:r>
            <a:endParaRPr sz="1600"/>
          </a:p>
        </p:txBody>
      </p:sp>
      <p:sp>
        <p:nvSpPr>
          <p:cNvPr id="185" name="Google Shape;185;p24"/>
          <p:cNvSpPr txBox="1"/>
          <p:nvPr/>
        </p:nvSpPr>
        <p:spPr>
          <a:xfrm>
            <a:off x="8710775" y="4804125"/>
            <a:ext cx="429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11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8725850" y="4804125"/>
            <a:ext cx="414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Base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729450" y="1853850"/>
            <a:ext cx="38424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The hit game Tetris</a:t>
            </a:r>
            <a:endParaRPr b="1" sz="1800"/>
          </a:p>
        </p:txBody>
      </p:sp>
      <p:sp>
        <p:nvSpPr>
          <p:cNvPr id="104" name="Google Shape;104;p15"/>
          <p:cNvSpPr txBox="1"/>
          <p:nvPr/>
        </p:nvSpPr>
        <p:spPr>
          <a:xfrm>
            <a:off x="8823900" y="4804125"/>
            <a:ext cx="3168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470" y="497775"/>
            <a:ext cx="3516228" cy="46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Themes</a:t>
            </a:r>
            <a:endParaRPr/>
          </a:p>
        </p:txBody>
      </p:sp>
      <p:sp>
        <p:nvSpPr>
          <p:cNvPr id="111" name="Google Shape;111;p16"/>
          <p:cNvSpPr txBox="1"/>
          <p:nvPr>
            <p:ph idx="1" type="subTitle"/>
          </p:nvPr>
        </p:nvSpPr>
        <p:spPr>
          <a:xfrm>
            <a:off x="724950" y="22333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by: Andrew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Multiple unique themes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Theme preview screen</a:t>
            </a:r>
            <a:endParaRPr/>
          </a:p>
        </p:txBody>
      </p:sp>
      <p:sp>
        <p:nvSpPr>
          <p:cNvPr id="112" name="Google Shape;112;p1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b="388" l="527" r="0" t="0"/>
          <a:stretch/>
        </p:blipFill>
        <p:spPr>
          <a:xfrm>
            <a:off x="4926242" y="0"/>
            <a:ext cx="387608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8823900" y="4804125"/>
            <a:ext cx="3168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5305425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Effects + Background Music</a:t>
            </a:r>
            <a:endParaRPr/>
          </a:p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571500" y="131865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38867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500" y="1381750"/>
            <a:ext cx="1113500" cy="28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8823900" y="4804125"/>
            <a:ext cx="3168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7"/>
          <p:cNvSpPr txBox="1"/>
          <p:nvPr>
            <p:ph idx="1" type="subTitle"/>
          </p:nvPr>
        </p:nvSpPr>
        <p:spPr>
          <a:xfrm>
            <a:off x="5305425" y="226160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by: Andrew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Sound effects for actions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Music playing throughout the game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 Menu</a:t>
            </a:r>
            <a:endParaRPr/>
          </a:p>
        </p:txBody>
      </p:sp>
      <p:sp>
        <p:nvSpPr>
          <p:cNvPr id="130" name="Google Shape;130;p1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377" y="0"/>
            <a:ext cx="38880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8823900" y="4804125"/>
            <a:ext cx="3168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8"/>
          <p:cNvSpPr txBox="1"/>
          <p:nvPr>
            <p:ph idx="1" type="subTitle"/>
          </p:nvPr>
        </p:nvSpPr>
        <p:spPr>
          <a:xfrm>
            <a:off x="724950" y="22333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by: Andrew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Explains how to play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5305425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frozen block color</a:t>
            </a:r>
            <a:endParaRPr/>
          </a:p>
        </p:txBody>
      </p:sp>
      <p:sp>
        <p:nvSpPr>
          <p:cNvPr id="139" name="Google Shape;139;p19"/>
          <p:cNvSpPr txBox="1"/>
          <p:nvPr>
            <p:ph idx="2" type="body"/>
          </p:nvPr>
        </p:nvSpPr>
        <p:spPr>
          <a:xfrm>
            <a:off x="571500" y="131865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2" y="0"/>
            <a:ext cx="38867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8823900" y="4804125"/>
            <a:ext cx="3168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9"/>
          <p:cNvSpPr txBox="1"/>
          <p:nvPr>
            <p:ph idx="1" type="subTitle"/>
          </p:nvPr>
        </p:nvSpPr>
        <p:spPr>
          <a:xfrm>
            <a:off x="5305425" y="226160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by: Bryce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Tetris pieces freeze when locked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Provides clear indicator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next piece</a:t>
            </a:r>
            <a:endParaRPr/>
          </a:p>
        </p:txBody>
      </p:sp>
      <p:sp>
        <p:nvSpPr>
          <p:cNvPr id="148" name="Google Shape;148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920" y="0"/>
            <a:ext cx="387701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8823900" y="4804125"/>
            <a:ext cx="3168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7461200" y="267425"/>
            <a:ext cx="1640700" cy="108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0"/>
          <p:cNvSpPr txBox="1"/>
          <p:nvPr>
            <p:ph idx="1" type="subTitle"/>
          </p:nvPr>
        </p:nvSpPr>
        <p:spPr>
          <a:xfrm>
            <a:off x="724950" y="22333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by: Bryce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Selects next piece ahead of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Display in top right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5305425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Score</a:t>
            </a:r>
            <a:endParaRPr/>
          </a:p>
        </p:txBody>
      </p:sp>
      <p:sp>
        <p:nvSpPr>
          <p:cNvPr id="158" name="Google Shape;158;p21"/>
          <p:cNvSpPr txBox="1"/>
          <p:nvPr>
            <p:ph idx="2" type="body"/>
          </p:nvPr>
        </p:nvSpPr>
        <p:spPr>
          <a:xfrm>
            <a:off x="571500" y="131865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2" y="0"/>
            <a:ext cx="38867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/>
          <p:nvPr/>
        </p:nvSpPr>
        <p:spPr>
          <a:xfrm>
            <a:off x="279075" y="271500"/>
            <a:ext cx="1530900" cy="52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8823900" y="4804125"/>
            <a:ext cx="3168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1"/>
          <p:cNvSpPr txBox="1"/>
          <p:nvPr>
            <p:ph idx="1" type="subTitle"/>
          </p:nvPr>
        </p:nvSpPr>
        <p:spPr>
          <a:xfrm>
            <a:off x="5305425" y="226160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by: Bryce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Records your highest score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Updates in real time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Lines of Code</a:t>
            </a:r>
            <a:endParaRPr/>
          </a:p>
        </p:txBody>
      </p:sp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Starting</a:t>
            </a:r>
            <a:br>
              <a:rPr lang="en" sz="1800" u="sng"/>
            </a:br>
            <a:r>
              <a:rPr lang="en" sz="1800"/>
              <a:t>188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 u="sng"/>
              <a:t>Ending</a:t>
            </a:r>
            <a:br>
              <a:rPr lang="en" sz="1800"/>
            </a:br>
            <a:r>
              <a:rPr lang="en" sz="1800"/>
              <a:t>634</a:t>
            </a:r>
            <a:endParaRPr sz="1800"/>
          </a:p>
        </p:txBody>
      </p:sp>
      <p:sp>
        <p:nvSpPr>
          <p:cNvPr id="169" name="Google Shape;169;p22"/>
          <p:cNvSpPr txBox="1"/>
          <p:nvPr/>
        </p:nvSpPr>
        <p:spPr>
          <a:xfrm>
            <a:off x="8823900" y="4804125"/>
            <a:ext cx="3168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